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8" r:id="rId10"/>
    <p:sldId id="261" r:id="rId11"/>
    <p:sldId id="262" r:id="rId12"/>
    <p:sldId id="263" r:id="rId13"/>
    <p:sldId id="271" r:id="rId14"/>
    <p:sldId id="264" r:id="rId15"/>
    <p:sldId id="265" r:id="rId16"/>
    <p:sldId id="266" r:id="rId17"/>
    <p:sldId id="267" r:id="rId18"/>
    <p:sldId id="269" r:id="rId19"/>
    <p:sldId id="270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861FC-3AB5-49C4-9BC6-4A8BF519C695}" v="4" dt="2020-09-22T10:20:21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47" autoAdjust="0"/>
  </p:normalViewPr>
  <p:slideViewPr>
    <p:cSldViewPr snapToGrid="0">
      <p:cViewPr varScale="1">
        <p:scale>
          <a:sx n="99" d="100"/>
          <a:sy n="9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2F162-2D4E-42BF-B13C-B526ED73750E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3E2A-6AD7-4C02-A0BB-956F93259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34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fbaarometer.nl/page/Help#dimens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fbaarometer.nl/page/Help#dimensi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https://www.leefbaarometer.nl/page/Help#dimensies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25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https://www.leefbaarometer.nl/page/Help#dimensies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4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https://www.rli.nl/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89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yTIh9WXB8U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r>
              <a:rPr lang="nl-NL" sz="5400" b="1" dirty="0">
                <a:latin typeface="Arial Narrow" panose="020B0606020202030204" pitchFamily="34" charset="0"/>
              </a:rPr>
              <a:t>Leefbaarheid en gedragsverandering</a:t>
            </a:r>
          </a:p>
        </p:txBody>
      </p:sp>
      <p:pic>
        <p:nvPicPr>
          <p:cNvPr id="1026" name="Picture 2" descr="Afbeeldingsresultaat voor leefbaarhe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72" y="2136913"/>
            <a:ext cx="3892856" cy="386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2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8" y="1520870"/>
            <a:ext cx="10001522" cy="40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18090"/>
            <a:ext cx="10108474" cy="43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91" y="1518090"/>
            <a:ext cx="9431383" cy="4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3" name="Onlinemedia 2" title="RLI GedragsToets 2.0">
            <a:hlinkClick r:id="" action="ppaction://media"/>
            <a:extLst>
              <a:ext uri="{FF2B5EF4-FFF2-40B4-BE49-F238E27FC236}">
                <a16:creationId xmlns:a16="http://schemas.microsoft.com/office/drawing/2014/main" id="{044EFD41-90E4-460A-9E6D-3E5FE46B9C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8518" y="1570122"/>
            <a:ext cx="7834964" cy="44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0740C1-A9E3-48C4-A8FE-822D0681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68" y="1471690"/>
            <a:ext cx="3289664" cy="4590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47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0B29E7-508B-4067-975E-1CD7A9FD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185987"/>
            <a:ext cx="77819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</a:p>
        </p:txBody>
      </p:sp>
      <p:pic>
        <p:nvPicPr>
          <p:cNvPr id="2050" name="Picture 2" descr="Afbeeldingsresultaat voor ministerie van binnenlandse z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4316"/>
            <a:ext cx="2781466" cy="11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82" y="2838656"/>
            <a:ext cx="6048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</a:p>
        </p:txBody>
      </p:sp>
      <p:pic>
        <p:nvPicPr>
          <p:cNvPr id="2050" name="Picture 2" descr="Afbeeldingsresultaat voor ministerie van binnenlandse z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4316"/>
            <a:ext cx="2781466" cy="11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/>
          <a:srcRect b="63139"/>
          <a:stretch/>
        </p:blipFill>
        <p:spPr>
          <a:xfrm>
            <a:off x="1961322" y="2859779"/>
            <a:ext cx="6038850" cy="23980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38847"/>
          <a:stretch/>
        </p:blipFill>
        <p:spPr>
          <a:xfrm>
            <a:off x="8000172" y="2733261"/>
            <a:ext cx="4164331" cy="27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4"/>
            <a:ext cx="9144000" cy="857716"/>
          </a:xfrm>
        </p:spPr>
        <p:txBody>
          <a:bodyPr anchor="t"/>
          <a:lstStyle/>
          <a:p>
            <a:r>
              <a:rPr lang="nl-NL" sz="4400" b="1" dirty="0">
                <a:solidFill>
                  <a:srgbClr val="0070C0"/>
                </a:solidFill>
              </a:rPr>
              <a:t>Gedragsverandering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8D59F2-E363-4401-8A7C-2B69813820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037" y="2185987"/>
            <a:ext cx="7781925" cy="24860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7D891CE-526A-480C-93B7-7D19A82E5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364" b="8723"/>
          <a:stretch/>
        </p:blipFill>
        <p:spPr>
          <a:xfrm>
            <a:off x="2205037" y="3330340"/>
            <a:ext cx="7781925" cy="11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5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4"/>
            <a:ext cx="9144000" cy="857716"/>
          </a:xfrm>
        </p:spPr>
        <p:txBody>
          <a:bodyPr anchor="t"/>
          <a:lstStyle/>
          <a:p>
            <a:r>
              <a:rPr lang="nl-NL" sz="4400" b="1" dirty="0">
                <a:solidFill>
                  <a:srgbClr val="0070C0"/>
                </a:solidFill>
              </a:rPr>
              <a:t>Gedragsverandering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97" y="1701587"/>
            <a:ext cx="11589805" cy="35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5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</a:t>
            </a:r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8"/>
          <a:stretch/>
        </p:blipFill>
        <p:spPr bwMode="auto">
          <a:xfrm>
            <a:off x="3167062" y="1802607"/>
            <a:ext cx="585787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lgerCoaching IJsberg van McClell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1"/>
          <a:stretch/>
        </p:blipFill>
        <p:spPr bwMode="auto">
          <a:xfrm>
            <a:off x="3167061" y="1802607"/>
            <a:ext cx="5857875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lgerCoaching IJsberg van McClel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1" y="1802607"/>
            <a:ext cx="5857875" cy="43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</a:t>
            </a:r>
          </a:p>
        </p:txBody>
      </p:sp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8145"/>
            <a:ext cx="2343150" cy="28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biologische verpak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57" y="2018145"/>
            <a:ext cx="3877343" cy="29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22718"/>
          <a:stretch/>
        </p:blipFill>
        <p:spPr>
          <a:xfrm>
            <a:off x="7419307" y="2018145"/>
            <a:ext cx="4399089" cy="28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036C93-47AB-4FE5-B44F-CD3A7014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9" y="1690688"/>
            <a:ext cx="9988062" cy="38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77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B9B229-31E4-44E0-818B-AED6CB744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44169-EA09-4902-A668-37C5DBFE8B7A}">
  <ds:schemaRefs>
    <ds:schemaRef ds:uri="http://purl.org/dc/terms/"/>
    <ds:schemaRef ds:uri="http://purl.org/dc/dcmitype/"/>
    <ds:schemaRef ds:uri="34354c1b-6b8c-435b-ad50-990538c19557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47a28104-336f-447d-946e-e305ac2bcd4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54DF32-3EBF-4C60-B9E6-EA410A7BC7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5085</TotalTime>
  <Words>63</Words>
  <Application>Microsoft Office PowerPoint</Application>
  <PresentationFormat>Breedbeeld</PresentationFormat>
  <Paragraphs>22</Paragraphs>
  <Slides>16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Thema1</vt:lpstr>
      <vt:lpstr>Leefbaarheid en gedragsverandering</vt:lpstr>
      <vt:lpstr>Leefbaarheid</vt:lpstr>
      <vt:lpstr>Leefbaarheid</vt:lpstr>
      <vt:lpstr>Leefbaarheid</vt:lpstr>
      <vt:lpstr>Gedragsverandering</vt:lpstr>
      <vt:lpstr>Gedragsverandering</vt:lpstr>
      <vt:lpstr>Gedrag</vt:lpstr>
      <vt:lpstr>Gedrag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49</cp:revision>
  <dcterms:created xsi:type="dcterms:W3CDTF">2017-09-05T13:31:36Z</dcterms:created>
  <dcterms:modified xsi:type="dcterms:W3CDTF">2020-09-22T10:26:07Z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